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1"/>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Lst>
  <p:sldSz cx="9144000" cy="5143500" type="screen16x9"/>
  <p:notesSz cx="6858000" cy="9144000"/>
  <p:embeddedFontLst>
    <p:embeddedFont>
      <p:font typeface="Cambria Math" panose="02040503050406030204" pitchFamily="18" charset="0"/>
      <p:regular r:id="rId32"/>
    </p:embeddedFont>
    <p:embeddedFont>
      <p:font typeface="Nunito" panose="020B0604020202020204" charset="0"/>
      <p:regular r:id="rId33"/>
      <p:bold r:id="rId34"/>
      <p:italic r:id="rId35"/>
      <p:boldItalic r:id="rId36"/>
    </p:embeddedFont>
    <p:embeddedFont>
      <p:font typeface="Nunito Sans SemiBold" panose="020B060402020202020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4694" autoAdjust="0"/>
  </p:normalViewPr>
  <p:slideViewPr>
    <p:cSldViewPr snapToGrid="0">
      <p:cViewPr varScale="1">
        <p:scale>
          <a:sx n="128" d="100"/>
          <a:sy n="128" d="100"/>
        </p:scale>
        <p:origin x="113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2024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2" name="Picture 1">
            <a:extLst>
              <a:ext uri="{FF2B5EF4-FFF2-40B4-BE49-F238E27FC236}">
                <a16:creationId xmlns:a16="http://schemas.microsoft.com/office/drawing/2014/main" id="{F2EFD947-BE7A-4F91-9FF3-BB59E8F24826}"/>
              </a:ext>
            </a:extLst>
          </p:cNvPr>
          <p:cNvPicPr>
            <a:picLocks noChangeAspect="1"/>
          </p:cNvPicPr>
          <p:nvPr/>
        </p:nvPicPr>
        <p:blipFill>
          <a:blip r:embed="rId3"/>
          <a:stretch>
            <a:fillRect/>
          </a:stretch>
        </p:blipFill>
        <p:spPr>
          <a:xfrm>
            <a:off x="3415059" y="1004302"/>
            <a:ext cx="2560072" cy="145864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14</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16</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13</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14</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2023 Reading SATs paper,</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15</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16</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your child’s teacher</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869</TotalTime>
  <Words>3244</Words>
  <Application>Microsoft Office PowerPoint</Application>
  <PresentationFormat>On-screen Show (16:9)</PresentationFormat>
  <Paragraphs>294</Paragraphs>
  <Slides>29</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Nunito Sans Light</vt:lpstr>
      <vt:lpstr>Nunito Sans SemiBold</vt:lpstr>
      <vt:lpstr>Wingdings</vt:lpstr>
      <vt:lpstr>Nunito</vt:lpstr>
      <vt:lpstr>Cambria Math</vt:lpstr>
      <vt:lpstr>Arial</vt:lpstr>
      <vt:lpstr>TSL</vt:lpstr>
      <vt:lpstr>  Year 6 SATs 2024 Presentation for Parents, Carers &amp; Guardians</vt:lpstr>
      <vt:lpstr>What are the SATs? </vt:lpstr>
      <vt:lpstr>When and how the SATs are completed</vt:lpstr>
      <vt:lpstr>Specific arrangements for SATs</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Miss COULSON</dc:creator>
  <cp:lastModifiedBy>8865213 Headteacher</cp:lastModifiedBy>
  <cp:revision>17</cp:revision>
  <dcterms:modified xsi:type="dcterms:W3CDTF">2024-04-19T15:59:56Z</dcterms:modified>
</cp:coreProperties>
</file>